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8" r:id="rId4"/>
    <p:sldId id="1142" r:id="rId5"/>
    <p:sldId id="1143" r:id="rId6"/>
    <p:sldId id="1144" r:id="rId7"/>
    <p:sldId id="1145" r:id="rId8"/>
    <p:sldId id="1146" r:id="rId9"/>
    <p:sldId id="114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主要介绍了儒家思想中的传统美德。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96752"/>
            <a:ext cx="11485848" cy="1500161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1659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4833"/>
            <a:ext cx="11485848" cy="2792239"/>
          </a:xfrm>
          <a:solidFill>
            <a:srgbClr val="DFF3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文化理解与传承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考查对儒家核心思想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仁、义、礼、智、信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礼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的内涵及其在现代社会的意义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在儒家伦理中的地位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以及它对家庭和社会和谐的作用。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跨文化比较能力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对比儒家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己所不欲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勿施于人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与西方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黄金法则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Golden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的异同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分析不同文化背景下道德准则的共通性。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考向.eps" descr="id:21474874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354502"/>
            <a:ext cx="2231775" cy="43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05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Confucianism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儒家思想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been followed by Chinese people for more than two thousand 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people understand how to behave towards others, Confucianism teaches the Five Constants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are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general virtues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most important two are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feeling of care and love we should have for others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Confucius explained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best be understood as loving others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famous for teaching people “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quite similar to what is known in the West as the Golden Rule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 others as you wish to be treated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the meaning of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easy to understand,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little harder to express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be thought of as duty or even respect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Generally,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way we should connect with people in our everyday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Confucian writings, discussions about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include the proper way to drink tea and how to remember ancestors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mostly about our opinions and feelings,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about how we express our opinions and feelings towards others and towards the world around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Perhaps the most well-known Confucian virtue is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the duty children have to their parents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loving, respecting, obeying and taking care of one’s parents in their old age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Confucianism,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important for a harmonious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和谐的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society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it, the whole world would fall into a mess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are the most important of the Five Constants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55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559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641" y="8381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most important two are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最重要的是仁和礼。故选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Chinese for the underlined sentence in Paragraph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博学于文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约之以礼。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学而不思则罔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思而不学则殆。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己所不欲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勿施于人。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君子和而不同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小人同而不和。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1227" y="863718"/>
            <a:ext cx="3268981" cy="4777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91950" y="8555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9907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词句猜测题。根据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quite similar to what is known in the West as the Golden Rule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 others as you wish to be treated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you do not want done to yourself, do not do to others.”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按照你希望被对待的方式对待他人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意义相近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己所不欲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勿施于人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an example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Building a peaceful society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Taking care of one’s children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Obeying rules for drinking tea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Learning all through one’s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5825" y="8468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“...discussions about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include the proper way to drink tea and how to remember ancestors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关于礼的讨论包括正确的喝茶方式和如何缅怀祖先。故选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passage mainly tell us about Confucianism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2226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general virtues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long 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2226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new challenges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golden rules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1908" y="882267"/>
            <a:ext cx="3787957" cy="4705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4533" y="829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主旨大意题。本文主要介绍了儒家思想的传统美德。故选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484</Words>
  <Application>Microsoft Office PowerPoint</Application>
  <PresentationFormat>自定义</PresentationFormat>
  <Paragraphs>34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2025-09-17T04:04:47Z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